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31A"/>
    <a:srgbClr val="FE3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08"/>
  </p:normalViewPr>
  <p:slideViewPr>
    <p:cSldViewPr>
      <p:cViewPr>
        <p:scale>
          <a:sx n="50" d="100"/>
          <a:sy n="50" d="100"/>
        </p:scale>
        <p:origin x="955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647700"/>
            <a:ext cx="18285714" cy="8610601"/>
            <a:chOff x="2286" y="-408495"/>
            <a:chExt cx="18285714" cy="9232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" y="-408495"/>
              <a:ext cx="18285714" cy="9232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15668" y="3329961"/>
            <a:ext cx="13254378" cy="2014530"/>
            <a:chOff x="2515668" y="3329961"/>
            <a:chExt cx="13254378" cy="2014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5668" y="3329961"/>
              <a:ext cx="13254378" cy="201453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869094" y="3500199"/>
            <a:ext cx="20142579" cy="15571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latin typeface="THE로동신문" pitchFamily="34" charset="0"/>
                <a:cs typeface="THE로동신문" pitchFamily="34" charset="0"/>
              </a:rPr>
              <a:t>BUSINESS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5133" y="5810061"/>
            <a:ext cx="10177733" cy="79369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b="1" i="1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부제목을 입력하세요</a:t>
            </a:r>
            <a:endParaRPr lang="en-US" sz="3600" b="1" i="1" dirty="0">
              <a:solidFill>
                <a:srgbClr val="C00000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87970" y="6610324"/>
            <a:ext cx="12822682" cy="1089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미리 이미지담당부서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8731" y="9527321"/>
            <a:ext cx="2966930" cy="423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miricanvas.com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8743" y="2377963"/>
            <a:ext cx="15128229" cy="3589948"/>
            <a:chOff x="1578743" y="2377963"/>
            <a:chExt cx="15128229" cy="3589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743" y="2377963"/>
              <a:ext cx="15128229" cy="3589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42220" y="914267"/>
            <a:ext cx="6542310" cy="9135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900" kern="0" spc="-200" dirty="0">
                <a:solidFill>
                  <a:srgbClr val="000000"/>
                </a:solidFill>
                <a:latin typeface="THE로동신문" pitchFamily="34" charset="0"/>
                <a:cs typeface="THE로동신문" pitchFamily="34" charset="0"/>
              </a:rPr>
              <a:t>OUR SERVICES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84555" y="3638217"/>
            <a:ext cx="3337834" cy="14527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>
                <a:solidFill>
                  <a:srgbClr val="000000"/>
                </a:solidFill>
                <a:latin typeface="에스코어 드림 6" pitchFamily="34" charset="0"/>
                <a:cs typeface="에스코어 드림 6" pitchFamily="34" charset="0"/>
              </a:rPr>
              <a:t>서비스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596579" y="3638217"/>
            <a:ext cx="3337834" cy="14527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>
                <a:solidFill>
                  <a:srgbClr val="F94858"/>
                </a:solidFill>
                <a:latin typeface="에스코어 드림 6" pitchFamily="34" charset="0"/>
                <a:cs typeface="에스코어 드림 6" pitchFamily="34" charset="0"/>
              </a:rPr>
              <a:t>서비스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540697" y="3638217"/>
            <a:ext cx="3337834" cy="14527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>
                <a:solidFill>
                  <a:srgbClr val="000000"/>
                </a:solidFill>
                <a:latin typeface="에스코어 드림 6" pitchFamily="34" charset="0"/>
                <a:cs typeface="에스코어 드림 6" pitchFamily="34" charset="0"/>
              </a:rPr>
              <a:t>서비스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418767" y="3638217"/>
            <a:ext cx="3337834" cy="14527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>
                <a:solidFill>
                  <a:srgbClr val="F94858"/>
                </a:solidFill>
                <a:latin typeface="에스코어 드림 6" pitchFamily="34" charset="0"/>
                <a:cs typeface="에스코어 드림 6" pitchFamily="34" charset="0"/>
              </a:rPr>
              <a:t>서비스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3562282" y="3638217"/>
            <a:ext cx="3337834" cy="14527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>
                <a:solidFill>
                  <a:srgbClr val="000000"/>
                </a:solidFill>
                <a:latin typeface="에스코어 드림 6" pitchFamily="34" charset="0"/>
                <a:cs typeface="에스코어 드림 6" pitchFamily="34" charset="0"/>
              </a:rPr>
              <a:t>서비스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684555" y="6252226"/>
            <a:ext cx="2960303" cy="36945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내용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4644859" y="6283399"/>
            <a:ext cx="3090158" cy="36945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내용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684529" y="6283399"/>
            <a:ext cx="2946325" cy="36945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내용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0552985" y="6283399"/>
            <a:ext cx="3221385" cy="36945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내용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3756602" y="6283399"/>
            <a:ext cx="3143514" cy="36945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내용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64" y="-7173"/>
            <a:ext cx="18304842" cy="10300060"/>
            <a:chOff x="-9564" y="-7173"/>
            <a:chExt cx="18304842" cy="10300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64" y="-7173"/>
              <a:ext cx="18304842" cy="1030006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64058" y="3545865"/>
            <a:ext cx="9747499" cy="19930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800" kern="0" spc="-300" dirty="0">
                <a:solidFill>
                  <a:schemeClr val="bg1"/>
                </a:solidFill>
                <a:latin typeface="THE로동신문" pitchFamily="34" charset="0"/>
                <a:cs typeface="THE로동신문" pitchFamily="34" charset="0"/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71806" y="6013468"/>
            <a:ext cx="7856356" cy="1089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디자인팀 이소연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220" y="914267"/>
            <a:ext cx="10724208" cy="9135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900" kern="0" spc="-200" dirty="0">
                <a:solidFill>
                  <a:srgbClr val="000000"/>
                </a:solidFill>
                <a:latin typeface="THE로동신문" pitchFamily="34" charset="0"/>
                <a:cs typeface="THE로동신문" pitchFamily="34" charset="0"/>
              </a:rPr>
              <a:t>목차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309963" y="6508462"/>
            <a:ext cx="1619206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kern="0" spc="-100" dirty="0">
                <a:solidFill>
                  <a:srgbClr val="1A3053"/>
                </a:solidFill>
                <a:latin typeface="에스코어 드림 6" pitchFamily="34" charset="0"/>
                <a:cs typeface="에스코어 드림 6" pitchFamily="34" charset="0"/>
              </a:rPr>
              <a:t>2017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409521" y="7173061"/>
            <a:ext cx="5578461" cy="26041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dirty="0"/>
              <a:t>이미지 아래 텍스트</a:t>
            </a:r>
            <a:endParaRPr lang="en-US" sz="24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57203" y="6148944"/>
            <a:ext cx="3859960" cy="38164"/>
            <a:chOff x="1157203" y="6148944"/>
            <a:chExt cx="3859960" cy="38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57203" y="6148944"/>
              <a:ext cx="3859960" cy="38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7743" y="3161464"/>
            <a:ext cx="3858879" cy="2894159"/>
            <a:chOff x="1157743" y="3161464"/>
            <a:chExt cx="3858879" cy="28941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743" y="3161464"/>
              <a:ext cx="3858879" cy="2894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77063" y="6148944"/>
            <a:ext cx="220239" cy="189405"/>
            <a:chOff x="2977063" y="6148944"/>
            <a:chExt cx="220239" cy="1894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977063" y="6148944"/>
              <a:ext cx="220239" cy="18940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344804" y="6508462"/>
            <a:ext cx="1637232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kern="0" spc="-100" dirty="0">
                <a:solidFill>
                  <a:srgbClr val="000000"/>
                </a:solidFill>
                <a:latin typeface="에스코어 드림 6" pitchFamily="34" charset="0"/>
                <a:cs typeface="에스코어 드림 6" pitchFamily="34" charset="0"/>
              </a:rPr>
              <a:t>2018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200695" y="6148944"/>
            <a:ext cx="3859960" cy="38164"/>
            <a:chOff x="5200695" y="6148944"/>
            <a:chExt cx="3859960" cy="381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200695" y="6148944"/>
              <a:ext cx="3859960" cy="381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01235" y="3161464"/>
            <a:ext cx="3858879" cy="2894159"/>
            <a:chOff x="5201235" y="3161464"/>
            <a:chExt cx="3858879" cy="28941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1235" y="3161464"/>
              <a:ext cx="3858879" cy="2894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20555" y="6148944"/>
            <a:ext cx="220239" cy="189405"/>
            <a:chOff x="7020555" y="6148944"/>
            <a:chExt cx="220239" cy="1894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020555" y="6148944"/>
              <a:ext cx="220239" cy="18940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0428023" y="6508462"/>
            <a:ext cx="1640314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kern="0" spc="-100" dirty="0">
                <a:solidFill>
                  <a:srgbClr val="000000"/>
                </a:solidFill>
                <a:latin typeface="에스코어 드림 6" pitchFamily="34" charset="0"/>
                <a:cs typeface="에스코어 드림 6" pitchFamily="34" charset="0"/>
              </a:rPr>
              <a:t>2019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9285394" y="6148944"/>
            <a:ext cx="3859960" cy="38164"/>
            <a:chOff x="9285394" y="6148944"/>
            <a:chExt cx="3859960" cy="381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85394" y="6148944"/>
              <a:ext cx="3859960" cy="381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85934" y="3161464"/>
            <a:ext cx="3858879" cy="2894159"/>
            <a:chOff x="9285934" y="3161464"/>
            <a:chExt cx="3858879" cy="28941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5934" y="3161464"/>
              <a:ext cx="3858879" cy="28941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05254" y="6148944"/>
            <a:ext cx="220239" cy="189405"/>
            <a:chOff x="11105254" y="6148944"/>
            <a:chExt cx="220239" cy="1894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105254" y="6148944"/>
              <a:ext cx="220239" cy="18940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4428829" y="6508462"/>
            <a:ext cx="1643396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kern="0" spc="-100" dirty="0">
                <a:solidFill>
                  <a:srgbClr val="000000"/>
                </a:solidFill>
                <a:latin typeface="에스코어 드림 6" pitchFamily="34" charset="0"/>
                <a:cs typeface="에스코어 드림 6" pitchFamily="34" charset="0"/>
              </a:rPr>
              <a:t>2020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287679" y="6148944"/>
            <a:ext cx="3859960" cy="38164"/>
            <a:chOff x="13287679" y="6148944"/>
            <a:chExt cx="3859960" cy="381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287679" y="6148944"/>
              <a:ext cx="3859960" cy="381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88220" y="3161464"/>
            <a:ext cx="3858879" cy="2894159"/>
            <a:chOff x="13288220" y="3161464"/>
            <a:chExt cx="3858879" cy="28941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88220" y="3161464"/>
              <a:ext cx="3858879" cy="28941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107540" y="6148944"/>
            <a:ext cx="220239" cy="189405"/>
            <a:chOff x="15107540" y="6148944"/>
            <a:chExt cx="220239" cy="18940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107540" y="6148944"/>
              <a:ext cx="220239" cy="1894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19368" y="-1233658"/>
            <a:ext cx="8020636" cy="3910236"/>
            <a:chOff x="9419368" y="-1233658"/>
            <a:chExt cx="8020636" cy="39102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9368" y="-1233658"/>
              <a:ext cx="8020636" cy="391023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453013" y="7173061"/>
            <a:ext cx="5578461" cy="26041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dirty="0"/>
              <a:t>이미지 아래 텍스트</a:t>
            </a:r>
            <a:endParaRPr lang="en-US" altLang="ko-Kore-KR" sz="2400" dirty="0"/>
          </a:p>
        </p:txBody>
      </p:sp>
      <p:sp>
        <p:nvSpPr>
          <p:cNvPr id="51" name="Object 51"/>
          <p:cNvSpPr txBox="1"/>
          <p:nvPr/>
        </p:nvSpPr>
        <p:spPr>
          <a:xfrm>
            <a:off x="8537712" y="7173061"/>
            <a:ext cx="5578461" cy="26041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dirty="0"/>
              <a:t>이미지 아래 텍스트</a:t>
            </a:r>
            <a:endParaRPr lang="en-US" altLang="ko-Kore-KR" sz="2400" dirty="0"/>
          </a:p>
        </p:txBody>
      </p:sp>
      <p:sp>
        <p:nvSpPr>
          <p:cNvPr id="52" name="Object 52"/>
          <p:cNvSpPr txBox="1"/>
          <p:nvPr/>
        </p:nvSpPr>
        <p:spPr>
          <a:xfrm>
            <a:off x="12539998" y="7173061"/>
            <a:ext cx="5578461" cy="26041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dirty="0"/>
              <a:t>이미지 아래 텍스트</a:t>
            </a:r>
            <a:endParaRPr lang="en-US" altLang="ko-Kore-KR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220" y="914267"/>
            <a:ext cx="7797729" cy="9135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kern="0" spc="-200" dirty="0">
                <a:solidFill>
                  <a:srgbClr val="000000"/>
                </a:solidFill>
                <a:latin typeface="THE로동신문" pitchFamily="34" charset="0"/>
              </a:rPr>
              <a:t>둘째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51795" y="8713322"/>
            <a:ext cx="5592274" cy="423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solidFill>
                  <a:srgbClr val="24292E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blah</a:t>
            </a:r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441323" y="2283366"/>
            <a:ext cx="4760599" cy="3073003"/>
            <a:chOff x="7441323" y="2283366"/>
            <a:chExt cx="4760599" cy="3073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1323" y="2283366"/>
              <a:ext cx="4760599" cy="3073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0984" y="1957916"/>
            <a:ext cx="2781277" cy="650900"/>
            <a:chOff x="8430984" y="1957916"/>
            <a:chExt cx="2781277" cy="6509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0984" y="1957916"/>
              <a:ext cx="2781277" cy="6509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333081" y="1973860"/>
            <a:ext cx="3101129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ore-KR" sz="2800" b="1" kern="0" spc="-1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Top left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44069" y="2932300"/>
            <a:ext cx="6411570" cy="292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b="1" kern="0" spc="-100" dirty="0">
                <a:solidFill>
                  <a:srgbClr val="0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Top left</a:t>
            </a:r>
            <a:endParaRPr lang="en-US" sz="16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151795" y="1957916"/>
            <a:ext cx="5726483" cy="5726483"/>
            <a:chOff x="1151795" y="1957916"/>
            <a:chExt cx="5726483" cy="57264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795" y="1957916"/>
              <a:ext cx="5726483" cy="57264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180" y="2283366"/>
            <a:ext cx="4760599" cy="3073003"/>
            <a:chOff x="12384180" y="2283366"/>
            <a:chExt cx="4760599" cy="30730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4180" y="2283366"/>
              <a:ext cx="4760599" cy="3073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3841" y="1957916"/>
            <a:ext cx="2781277" cy="650900"/>
            <a:chOff x="13373841" y="1957916"/>
            <a:chExt cx="2781277" cy="6509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3841" y="1957916"/>
              <a:ext cx="2781277" cy="65090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686926" y="2932300"/>
            <a:ext cx="6411570" cy="292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ore-KR" sz="2000" b="1" kern="0" spc="-100" dirty="0">
                <a:solidFill>
                  <a:srgbClr val="0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Top right</a:t>
            </a:r>
            <a:endParaRPr lang="en-US" altLang="ko-Kore-KR"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7441323" y="5950033"/>
            <a:ext cx="4760599" cy="3073003"/>
            <a:chOff x="7441323" y="5950033"/>
            <a:chExt cx="4760599" cy="30730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1323" y="5950033"/>
              <a:ext cx="4760599" cy="30730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0984" y="5624583"/>
            <a:ext cx="2781277" cy="650900"/>
            <a:chOff x="8430984" y="5624583"/>
            <a:chExt cx="2781277" cy="6509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0984" y="5624583"/>
              <a:ext cx="2781277" cy="6509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84180" y="5950033"/>
            <a:ext cx="4760599" cy="3073003"/>
            <a:chOff x="12384180" y="5950033"/>
            <a:chExt cx="4760599" cy="30730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4180" y="5950033"/>
              <a:ext cx="4760599" cy="30730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73841" y="5624583"/>
            <a:ext cx="2781277" cy="650900"/>
            <a:chOff x="13373841" y="5624583"/>
            <a:chExt cx="2781277" cy="6509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3841" y="5624583"/>
              <a:ext cx="2781277" cy="6509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526495" y="8076509"/>
            <a:ext cx="3101129" cy="79369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 dirty="0">
                <a:solidFill>
                  <a:srgbClr val="000000"/>
                </a:solidFill>
                <a:latin typeface="에스코어 드림 6" pitchFamily="34" charset="0"/>
                <a:cs typeface="에스코어 드림 6" pitchFamily="34" charset="0"/>
              </a:rPr>
              <a:t>Text2PPTX</a:t>
            </a:r>
            <a:endParaRPr lang="en-US" sz="1600" dirty="0"/>
          </a:p>
        </p:txBody>
      </p:sp>
      <p:sp>
        <p:nvSpPr>
          <p:cNvPr id="34" name="Object 13">
            <a:extLst>
              <a:ext uri="{FF2B5EF4-FFF2-40B4-BE49-F238E27FC236}">
                <a16:creationId xmlns:a16="http://schemas.microsoft.com/office/drawing/2014/main" id="{57DDE234-873B-AB47-9F14-099C4BD2FFBD}"/>
              </a:ext>
            </a:extLst>
          </p:cNvPr>
          <p:cNvSpPr txBox="1"/>
          <p:nvPr/>
        </p:nvSpPr>
        <p:spPr>
          <a:xfrm>
            <a:off x="13247035" y="1965888"/>
            <a:ext cx="3101129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ore-KR" sz="2800" b="1" kern="0" spc="-1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Top right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00C8F8B2-86FF-7B4E-8C5A-2E6CF23A7DE4}"/>
              </a:ext>
            </a:extLst>
          </p:cNvPr>
          <p:cNvSpPr txBox="1"/>
          <p:nvPr/>
        </p:nvSpPr>
        <p:spPr>
          <a:xfrm>
            <a:off x="8266706" y="5632555"/>
            <a:ext cx="3101129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b="1" kern="0" spc="-1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Bottom left</a:t>
            </a: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B63FFFA4-C558-0346-B625-E799DA234C5A}"/>
              </a:ext>
            </a:extLst>
          </p:cNvPr>
          <p:cNvSpPr txBox="1"/>
          <p:nvPr/>
        </p:nvSpPr>
        <p:spPr>
          <a:xfrm>
            <a:off x="13213914" y="5673847"/>
            <a:ext cx="3101129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b="1" kern="0" spc="-1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Bottom right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BB7FCBFA-0AA6-444C-A6C5-3478DB7361D0}"/>
              </a:ext>
            </a:extLst>
          </p:cNvPr>
          <p:cNvSpPr txBox="1"/>
          <p:nvPr/>
        </p:nvSpPr>
        <p:spPr>
          <a:xfrm>
            <a:off x="6677860" y="6565646"/>
            <a:ext cx="6411570" cy="292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b="1" kern="0" spc="-100" dirty="0">
                <a:solidFill>
                  <a:srgbClr val="0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Bottom left</a:t>
            </a:r>
            <a:endParaRPr lang="en-US" sz="16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43" name="Object 25">
            <a:extLst>
              <a:ext uri="{FF2B5EF4-FFF2-40B4-BE49-F238E27FC236}">
                <a16:creationId xmlns:a16="http://schemas.microsoft.com/office/drawing/2014/main" id="{131BB792-1DE7-8145-AE13-ADCC16DE9DDF}"/>
              </a:ext>
            </a:extLst>
          </p:cNvPr>
          <p:cNvSpPr txBox="1"/>
          <p:nvPr/>
        </p:nvSpPr>
        <p:spPr>
          <a:xfrm>
            <a:off x="11558693" y="6510875"/>
            <a:ext cx="6411570" cy="2929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ore-KR" sz="2000" b="1" kern="0" spc="-100" dirty="0">
                <a:solidFill>
                  <a:srgbClr val="0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Bottom right</a:t>
            </a:r>
            <a:endParaRPr lang="en-US" altLang="ko-Kore-KR"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220" y="914267"/>
            <a:ext cx="6506635" cy="9135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900" kern="0" spc="-200" dirty="0">
                <a:solidFill>
                  <a:srgbClr val="000000"/>
                </a:solidFill>
                <a:latin typeface="THE로동신문" pitchFamily="34" charset="0"/>
              </a:rPr>
              <a:t>세번째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948569" y="2144022"/>
            <a:ext cx="1999470" cy="1999470"/>
            <a:chOff x="7948569" y="2144022"/>
            <a:chExt cx="1999470" cy="19994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8569" y="2144022"/>
              <a:ext cx="1999470" cy="199947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178077" y="2637730"/>
            <a:ext cx="1604641" cy="15873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8000" kern="0" spc="-200" dirty="0">
                <a:solidFill>
                  <a:srgbClr val="FFFFFF"/>
                </a:solidFill>
                <a:latin typeface="에스코어 드림 4" pitchFamily="34" charset="0"/>
                <a:cs typeface="에스코어 드림 4" pitchFamily="34" charset="0"/>
              </a:rPr>
              <a:t>S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463749" y="3031137"/>
            <a:ext cx="9999096" cy="9143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/>
              <a:t>첫번째 </a:t>
            </a:r>
            <a:endParaRPr lang="en-US" altLang="ko-Kore-KR"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10463749" y="2551549"/>
            <a:ext cx="4616152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rgbClr val="000000"/>
                </a:solidFill>
                <a:latin typeface="에스코어 드림 6" pitchFamily="34" charset="0"/>
              </a:rPr>
              <a:t>첫번째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463749" y="4650184"/>
            <a:ext cx="9999096" cy="9143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/>
              <a:t>두번째 </a:t>
            </a:r>
            <a:endParaRPr lang="en-US" sz="2400" dirty="0"/>
          </a:p>
        </p:txBody>
      </p:sp>
      <p:sp>
        <p:nvSpPr>
          <p:cNvPr id="13" name="Object 13"/>
          <p:cNvSpPr txBox="1"/>
          <p:nvPr/>
        </p:nvSpPr>
        <p:spPr>
          <a:xfrm>
            <a:off x="10506997" y="4127544"/>
            <a:ext cx="4616152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rgbClr val="FE3D02"/>
                </a:solidFill>
                <a:latin typeface="에스코어 드림 6" pitchFamily="34" charset="0"/>
              </a:rPr>
              <a:t>두번째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948569" y="5382117"/>
            <a:ext cx="1999470" cy="1999470"/>
            <a:chOff x="7948569" y="5382117"/>
            <a:chExt cx="1999470" cy="19994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8569" y="5382117"/>
              <a:ext cx="1999470" cy="199947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178077" y="5875825"/>
            <a:ext cx="1604641" cy="15873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8000" kern="0" spc="-2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O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0463749" y="6269232"/>
            <a:ext cx="9999096" cy="9143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/>
              <a:t>세번째 </a:t>
            </a:r>
            <a:endParaRPr lang="en-US" altLang="ko-Kore-KR" sz="2400" dirty="0"/>
          </a:p>
        </p:txBody>
      </p:sp>
      <p:sp>
        <p:nvSpPr>
          <p:cNvPr id="19" name="Object 19"/>
          <p:cNvSpPr txBox="1"/>
          <p:nvPr/>
        </p:nvSpPr>
        <p:spPr>
          <a:xfrm>
            <a:off x="10463749" y="5789644"/>
            <a:ext cx="4630497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rgbClr val="1A3053"/>
                </a:solidFill>
                <a:latin typeface="에스코어 드림 6" pitchFamily="34" charset="0"/>
                <a:cs typeface="에스코어 드림 6" pitchFamily="34" charset="0"/>
              </a:rPr>
              <a:t>세번째 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948569" y="7001165"/>
            <a:ext cx="1999470" cy="1999470"/>
            <a:chOff x="7948569" y="7001165"/>
            <a:chExt cx="1999470" cy="19994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8569" y="7001165"/>
              <a:ext cx="1999470" cy="199947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178077" y="7494872"/>
            <a:ext cx="1604641" cy="15873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8000" kern="0" spc="-2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T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0463749" y="7888280"/>
            <a:ext cx="9999096" cy="9143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/>
              <a:t>네번째 </a:t>
            </a:r>
            <a:endParaRPr lang="en-US" altLang="ko-Kore-KR" sz="2400" dirty="0"/>
          </a:p>
        </p:txBody>
      </p:sp>
      <p:sp>
        <p:nvSpPr>
          <p:cNvPr id="25" name="Object 25"/>
          <p:cNvSpPr txBox="1"/>
          <p:nvPr/>
        </p:nvSpPr>
        <p:spPr>
          <a:xfrm>
            <a:off x="10463749" y="7408692"/>
            <a:ext cx="4601806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rgbClr val="F94858"/>
                </a:solidFill>
                <a:latin typeface="에스코어 드림 6" pitchFamily="34" charset="0"/>
                <a:cs typeface="에스코어 드림 6" pitchFamily="34" charset="0"/>
              </a:rPr>
              <a:t>네번째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142220" y="3234117"/>
            <a:ext cx="5674597" cy="7936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-100" dirty="0">
                <a:solidFill>
                  <a:srgbClr val="000000"/>
                </a:solidFill>
                <a:latin typeface="에스코어 드림 6" pitchFamily="34" charset="0"/>
                <a:cs typeface="에스코어 드림 6" pitchFamily="34" charset="0"/>
              </a:rPr>
              <a:t>세번째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265053" y="4045409"/>
            <a:ext cx="8717147" cy="238762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/>
              <a:t>부제목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45952" y="3622316"/>
            <a:ext cx="5811431" cy="740571"/>
            <a:chOff x="1142220" y="5791227"/>
            <a:chExt cx="5811431" cy="740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220" y="5791227"/>
              <a:ext cx="5811431" cy="740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48569" y="3763069"/>
            <a:ext cx="1999470" cy="1999470"/>
            <a:chOff x="7948569" y="3763069"/>
            <a:chExt cx="1999470" cy="19994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8569" y="3763069"/>
              <a:ext cx="1999470" cy="199947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178077" y="4256777"/>
            <a:ext cx="1604641" cy="15873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8000" kern="0" spc="-2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W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220" y="914267"/>
            <a:ext cx="6549671" cy="9135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900" kern="0" spc="-200" dirty="0">
                <a:solidFill>
                  <a:srgbClr val="1A3053"/>
                </a:solidFill>
                <a:latin typeface="THE로동신문" pitchFamily="34" charset="0"/>
                <a:cs typeface="THE로동신문" pitchFamily="34" charset="0"/>
              </a:rPr>
              <a:t>네번째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30997" y="2024018"/>
            <a:ext cx="5970402" cy="79369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b="1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네번째</a:t>
            </a:r>
            <a:endParaRPr lang="en-US" sz="2800" b="1" dirty="0">
              <a:solidFill>
                <a:srgbClr val="C0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666" y="2681979"/>
            <a:ext cx="18667065" cy="1089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차트 설명</a:t>
            </a:r>
            <a:endParaRPr lang="en-US" sz="24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0" y="4395787"/>
            <a:ext cx="18290839" cy="5891213"/>
            <a:chOff x="-2562" y="4394501"/>
            <a:chExt cx="18290839" cy="58912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562" y="4394501"/>
              <a:ext cx="18290839" cy="58912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1048" y="5138992"/>
            <a:ext cx="7069775" cy="4163611"/>
            <a:chOff x="1661048" y="5138992"/>
            <a:chExt cx="7069775" cy="41636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048" y="5138992"/>
              <a:ext cx="7069775" cy="41636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5896" y="8057382"/>
            <a:ext cx="350054" cy="1130935"/>
            <a:chOff x="2065896" y="8057382"/>
            <a:chExt cx="350054" cy="11309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5896" y="8057382"/>
              <a:ext cx="350054" cy="11309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93288" y="7320980"/>
            <a:ext cx="350054" cy="1867337"/>
            <a:chOff x="2793288" y="7320980"/>
            <a:chExt cx="350054" cy="18673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3288" y="7320980"/>
              <a:ext cx="350054" cy="18673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20680" y="5838613"/>
            <a:ext cx="350054" cy="3349704"/>
            <a:chOff x="3520680" y="5838613"/>
            <a:chExt cx="350054" cy="33497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0680" y="5838613"/>
              <a:ext cx="350054" cy="33497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48073" y="6575015"/>
            <a:ext cx="350054" cy="2613302"/>
            <a:chOff x="4248073" y="6575015"/>
            <a:chExt cx="350054" cy="26133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8073" y="6575015"/>
              <a:ext cx="350054" cy="26133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75465" y="7703527"/>
            <a:ext cx="350054" cy="1484791"/>
            <a:chOff x="4975465" y="7703527"/>
            <a:chExt cx="350054" cy="14847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5465" y="7703527"/>
              <a:ext cx="350054" cy="148479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700807" y="9226412"/>
            <a:ext cx="1125243" cy="423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1월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430575" y="9226412"/>
            <a:ext cx="1125243" cy="423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2월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3163908" y="9226412"/>
            <a:ext cx="1125243" cy="423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3월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3882257" y="9226412"/>
            <a:ext cx="1125243" cy="423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4월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4612046" y="9226412"/>
            <a:ext cx="1125243" cy="423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5월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9935020" y="5361569"/>
            <a:ext cx="5581451" cy="7936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kern="0" spc="-1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차트</a:t>
            </a:r>
            <a:endParaRPr lang="en-US" sz="14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935020" y="7031153"/>
            <a:ext cx="10799622" cy="23162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</a:rPr>
              <a:t>차트에 대한 설명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9935020" y="6009139"/>
            <a:ext cx="3648920" cy="518179"/>
            <a:chOff x="9935020" y="6009139"/>
            <a:chExt cx="3648920" cy="5181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5020" y="6009139"/>
              <a:ext cx="3648920" cy="51817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0068334" y="6057900"/>
            <a:ext cx="3190466" cy="5291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100" dirty="0" err="1">
                <a:solidFill>
                  <a:schemeClr val="bg1"/>
                </a:solidFill>
                <a:latin typeface="에스코어 드림 6" pitchFamily="34" charset="0"/>
                <a:cs typeface="에스코어 드림 6" pitchFamily="34" charset="0"/>
              </a:rPr>
              <a:t>서브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0799" y="5366036"/>
            <a:ext cx="1080233" cy="587535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500</a:t>
            </a:r>
          </a:p>
          <a:p>
            <a:pPr algn="r"/>
            <a:endParaRPr lang="en-US" sz="2100" kern="0" spc="-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400</a:t>
            </a:r>
          </a:p>
          <a:p>
            <a:pPr algn="r"/>
            <a:endParaRPr lang="en-US" sz="2100" kern="0" spc="-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300</a:t>
            </a:r>
          </a:p>
          <a:p>
            <a:pPr algn="r"/>
            <a:endParaRPr lang="en-US" sz="2100" kern="0" spc="-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200</a:t>
            </a:r>
          </a:p>
          <a:p>
            <a:pPr algn="r"/>
            <a:endParaRPr lang="en-US" sz="2100" kern="0" spc="-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100</a:t>
            </a:r>
          </a:p>
          <a:p>
            <a:pPr algn="r"/>
            <a:endParaRPr lang="en-US" sz="2100" kern="0" spc="-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711156" y="6221160"/>
            <a:ext cx="350054" cy="2967158"/>
            <a:chOff x="5711156" y="6221160"/>
            <a:chExt cx="350054" cy="29671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1156" y="6221160"/>
              <a:ext cx="350054" cy="29671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38549" y="7320980"/>
            <a:ext cx="350054" cy="1867337"/>
            <a:chOff x="6438549" y="7320980"/>
            <a:chExt cx="350054" cy="18673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8549" y="7320980"/>
              <a:ext cx="350054" cy="18673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65941" y="8411237"/>
            <a:ext cx="350054" cy="777080"/>
            <a:chOff x="7165941" y="8411237"/>
            <a:chExt cx="350054" cy="77708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5941" y="8411237"/>
              <a:ext cx="350054" cy="77708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5354384" y="9226412"/>
            <a:ext cx="1125243" cy="423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6월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6072733" y="9226412"/>
            <a:ext cx="1125243" cy="423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7월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6802522" y="9226412"/>
            <a:ext cx="1125243" cy="423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8월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7927846" y="7693963"/>
            <a:ext cx="350054" cy="1494354"/>
            <a:chOff x="7927846" y="7693963"/>
            <a:chExt cx="350054" cy="149435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27846" y="7693963"/>
              <a:ext cx="350054" cy="1494354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564427" y="9226412"/>
            <a:ext cx="1125243" cy="423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9월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220" y="914267"/>
            <a:ext cx="6677648" cy="9135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900" dirty="0" err="1">
                <a:solidFill>
                  <a:schemeClr val="bg1"/>
                </a:solidFill>
              </a:rPr>
              <a:t>다섯번째</a:t>
            </a:r>
            <a:endParaRPr lang="en-US" sz="5900" dirty="0">
              <a:solidFill>
                <a:schemeClr val="bg1"/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062670" y="2418425"/>
            <a:ext cx="3060365" cy="3060365"/>
            <a:chOff x="14062670" y="2418425"/>
            <a:chExt cx="3060365" cy="30603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2670" y="2418425"/>
              <a:ext cx="3060365" cy="30603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53762" y="2418425"/>
            <a:ext cx="8863875" cy="3066286"/>
            <a:chOff x="5153762" y="2418425"/>
            <a:chExt cx="8863875" cy="3066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3762" y="2418425"/>
              <a:ext cx="8863875" cy="3066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53762" y="5538151"/>
            <a:ext cx="4610593" cy="3457945"/>
            <a:chOff x="5153762" y="5538151"/>
            <a:chExt cx="4610593" cy="34579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3762" y="5538151"/>
              <a:ext cx="4610593" cy="3457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09389" y="5538151"/>
            <a:ext cx="7324391" cy="3457945"/>
            <a:chOff x="9809389" y="5538151"/>
            <a:chExt cx="7324391" cy="3457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9389" y="5538151"/>
              <a:ext cx="7324391" cy="345794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410200" y="3295570"/>
            <a:ext cx="11672591" cy="27705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/>
              <a:t>설명</a:t>
            </a:r>
            <a:endParaRPr lang="en-US" sz="2400" dirty="0"/>
          </a:p>
        </p:txBody>
      </p:sp>
      <p:sp>
        <p:nvSpPr>
          <p:cNvPr id="20" name="Object 20"/>
          <p:cNvSpPr txBox="1"/>
          <p:nvPr/>
        </p:nvSpPr>
        <p:spPr>
          <a:xfrm>
            <a:off x="10301150" y="6009464"/>
            <a:ext cx="4295265" cy="6004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dirty="0">
                <a:solidFill>
                  <a:srgbClr val="F2431A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두번째 박스</a:t>
            </a:r>
            <a:endParaRPr lang="en-US" sz="3000" b="1" dirty="0">
              <a:solidFill>
                <a:srgbClr val="F2431A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55099" y="6609939"/>
            <a:ext cx="9375901" cy="27705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/>
              <a:t>설명</a:t>
            </a:r>
            <a:endParaRPr lang="en-US" altLang="ko-Kore-KR" sz="2400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151935" y="2418425"/>
            <a:ext cx="3954993" cy="6591721"/>
            <a:chOff x="1151935" y="2418425"/>
            <a:chExt cx="3954993" cy="65917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935" y="2418425"/>
              <a:ext cx="3954993" cy="6591721"/>
            </a:xfrm>
            <a:prstGeom prst="rect">
              <a:avLst/>
            </a:prstGeom>
          </p:spPr>
        </p:pic>
      </p:grpSp>
      <p:sp>
        <p:nvSpPr>
          <p:cNvPr id="22" name="Object 20">
            <a:extLst>
              <a:ext uri="{FF2B5EF4-FFF2-40B4-BE49-F238E27FC236}">
                <a16:creationId xmlns:a16="http://schemas.microsoft.com/office/drawing/2014/main" id="{EA77349F-6273-B94C-A673-2025FAEBB7DD}"/>
              </a:ext>
            </a:extLst>
          </p:cNvPr>
          <p:cNvSpPr txBox="1"/>
          <p:nvPr/>
        </p:nvSpPr>
        <p:spPr>
          <a:xfrm>
            <a:off x="5672235" y="2641655"/>
            <a:ext cx="4295265" cy="6004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dirty="0">
                <a:solidFill>
                  <a:srgbClr val="F2431A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첫번째 박스</a:t>
            </a:r>
            <a:endParaRPr lang="en-US" sz="3000" b="1" dirty="0">
              <a:solidFill>
                <a:srgbClr val="F2431A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220" y="914267"/>
            <a:ext cx="6542310" cy="9135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900" kern="0" spc="-200" dirty="0" err="1">
                <a:solidFill>
                  <a:srgbClr val="000000"/>
                </a:solidFill>
                <a:latin typeface="THE로동신문" pitchFamily="34" charset="0"/>
                <a:cs typeface="THE로동신문" pitchFamily="34" charset="0"/>
              </a:rPr>
              <a:t>여섯번째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481199" y="2567619"/>
            <a:ext cx="2859472" cy="3300563"/>
            <a:chOff x="5481199" y="2567619"/>
            <a:chExt cx="2859472" cy="33005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1199" y="2567619"/>
              <a:ext cx="2859472" cy="33005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6403" y="5130515"/>
            <a:ext cx="2859472" cy="3300563"/>
            <a:chOff x="6996403" y="5130515"/>
            <a:chExt cx="2859472" cy="33005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6403" y="5130515"/>
              <a:ext cx="2859472" cy="33005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9839" y="2567619"/>
            <a:ext cx="2859472" cy="3300563"/>
            <a:chOff x="8429839" y="2567619"/>
            <a:chExt cx="2859472" cy="33005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9839" y="2567619"/>
              <a:ext cx="2859472" cy="33005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5043" y="5130515"/>
            <a:ext cx="2859472" cy="3300563"/>
            <a:chOff x="9945043" y="5130515"/>
            <a:chExt cx="2859472" cy="33005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5043" y="5130515"/>
              <a:ext cx="2859472" cy="330056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363648" y="3465405"/>
            <a:ext cx="1140182" cy="92597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700" kern="0" spc="-100" dirty="0">
                <a:solidFill>
                  <a:srgbClr val="000000"/>
                </a:solidFill>
                <a:latin typeface="에스코어 드림 1" pitchFamily="34" charset="0"/>
                <a:cs typeface="에스코어 드림 1" pitchFamily="34" charset="0"/>
              </a:rPr>
              <a:t>01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9310467" y="3465405"/>
            <a:ext cx="1143976" cy="92597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700" kern="0" spc="-100" dirty="0">
                <a:solidFill>
                  <a:srgbClr val="000000"/>
                </a:solidFill>
                <a:latin typeface="에스코어 드림 1" pitchFamily="34" charset="0"/>
                <a:cs typeface="에스코어 드림 1" pitchFamily="34" charset="0"/>
              </a:rPr>
              <a:t>02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8578071" y="4098535"/>
            <a:ext cx="2669801" cy="1257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9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두번째 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0837030" y="6053941"/>
            <a:ext cx="1120311" cy="92597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700" kern="0" spc="-100" dirty="0">
                <a:solidFill>
                  <a:srgbClr val="000000"/>
                </a:solidFill>
                <a:latin typeface="에스코어 드림 1" pitchFamily="34" charset="0"/>
                <a:cs typeface="에스코어 드림 1" pitchFamily="34" charset="0"/>
              </a:rPr>
              <a:t>04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0093275" y="6687071"/>
            <a:ext cx="2669801" cy="1257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900" kern="0" spc="-100" dirty="0">
                <a:solidFill>
                  <a:schemeClr val="bg1"/>
                </a:solidFill>
                <a:latin typeface="에스코어 드림 4" pitchFamily="34" charset="0"/>
                <a:cs typeface="에스코어 드림 4" pitchFamily="34" charset="0"/>
              </a:rPr>
              <a:t>네번째</a:t>
            </a:r>
            <a:endParaRPr lang="en-US" altLang="ko-KR" sz="2900" kern="0" spc="-100" dirty="0">
              <a:solidFill>
                <a:schemeClr val="bg1"/>
              </a:solidFill>
              <a:latin typeface="에스코어 드림 4" pitchFamily="34" charset="0"/>
              <a:cs typeface="에스코어 드림 4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87435" y="6053941"/>
            <a:ext cx="1122299" cy="92597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700" kern="0" spc="-100" dirty="0">
                <a:solidFill>
                  <a:srgbClr val="000000"/>
                </a:solidFill>
                <a:latin typeface="에스코어 드림 1" pitchFamily="34" charset="0"/>
                <a:cs typeface="에스코어 드림 1" pitchFamily="34" charset="0"/>
              </a:rPr>
              <a:t>03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7144634" y="6687071"/>
            <a:ext cx="2669801" cy="1257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9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세번째 </a:t>
            </a:r>
            <a:endParaRPr lang="en-US" altLang="ko-KR" sz="2900" kern="0" spc="-100" dirty="0">
              <a:solidFill>
                <a:srgbClr val="000000"/>
              </a:solidFill>
              <a:latin typeface="에스코어 드림 4" pitchFamily="34" charset="0"/>
              <a:cs typeface="에스코어 드림 4" pitchFamily="34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29921" y="4053153"/>
            <a:ext cx="8146281" cy="9143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/>
              <a:t>두번째 설명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1319304" y="3472072"/>
            <a:ext cx="4758895" cy="634956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3200" kern="0" spc="-100" dirty="0">
                <a:solidFill>
                  <a:srgbClr val="F94858"/>
                </a:solidFill>
                <a:latin typeface="에스코어 드림 6" pitchFamily="34" charset="0"/>
                <a:cs typeface="에스코어 드림 6" pitchFamily="34" charset="0"/>
              </a:rPr>
              <a:t>두번째 육각형</a:t>
            </a:r>
            <a:endParaRPr lang="en-US" altLang="ko-Kore-KR" sz="3200" dirty="0"/>
          </a:p>
        </p:txBody>
      </p:sp>
      <p:sp>
        <p:nvSpPr>
          <p:cNvPr id="28" name="Object 28"/>
          <p:cNvSpPr txBox="1"/>
          <p:nvPr/>
        </p:nvSpPr>
        <p:spPr>
          <a:xfrm>
            <a:off x="13127859" y="6665773"/>
            <a:ext cx="6007459" cy="14054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/>
              <a:t>네번째 설명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3127859" y="6138566"/>
            <a:ext cx="5160141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rgbClr val="1A3053"/>
                </a:solidFill>
                <a:latin typeface="에스코어 드림 6" pitchFamily="34" charset="0"/>
                <a:cs typeface="에스코어 드림 6" pitchFamily="34" charset="0"/>
              </a:rPr>
              <a:t>네번째 육각형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-1395250" y="6856249"/>
            <a:ext cx="8146281" cy="91438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dirty="0"/>
              <a:t>세번째 설명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524000" y="6329042"/>
            <a:ext cx="5227031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200" kern="0" spc="-100" dirty="0">
                <a:solidFill>
                  <a:srgbClr val="F94858"/>
                </a:solidFill>
                <a:latin typeface="에스코어 드림 6" pitchFamily="34" charset="0"/>
                <a:cs typeface="에스코어 드림 6" pitchFamily="34" charset="0"/>
              </a:rPr>
              <a:t>세번째 육각형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-897658" y="4053153"/>
            <a:ext cx="6142496" cy="140546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dirty="0"/>
              <a:t>첫번째 설명</a:t>
            </a:r>
            <a:endParaRPr lang="en-US" dirty="0"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57916A06-1178-E54C-B99A-36F3BC95B548}"/>
              </a:ext>
            </a:extLst>
          </p:cNvPr>
          <p:cNvSpPr txBox="1"/>
          <p:nvPr/>
        </p:nvSpPr>
        <p:spPr>
          <a:xfrm>
            <a:off x="786407" y="3472072"/>
            <a:ext cx="4547599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200" kern="0" spc="-100" dirty="0">
                <a:latin typeface="에스코어 드림 6" pitchFamily="34" charset="0"/>
                <a:cs typeface="에스코어 드림 6" pitchFamily="34" charset="0"/>
              </a:rPr>
              <a:t>첫번째 육각형</a:t>
            </a:r>
            <a:endParaRPr lang="en-US" dirty="0"/>
          </a:p>
        </p:txBody>
      </p:sp>
      <p:sp>
        <p:nvSpPr>
          <p:cNvPr id="38" name="Object 21">
            <a:extLst>
              <a:ext uri="{FF2B5EF4-FFF2-40B4-BE49-F238E27FC236}">
                <a16:creationId xmlns:a16="http://schemas.microsoft.com/office/drawing/2014/main" id="{EBB14B51-CFCD-6145-8C90-E32F90C92AFF}"/>
              </a:ext>
            </a:extLst>
          </p:cNvPr>
          <p:cNvSpPr txBox="1"/>
          <p:nvPr/>
        </p:nvSpPr>
        <p:spPr>
          <a:xfrm>
            <a:off x="5607415" y="4166061"/>
            <a:ext cx="2669801" cy="1257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900" kern="0" spc="-100" dirty="0">
                <a:solidFill>
                  <a:schemeClr val="bg1"/>
                </a:solidFill>
                <a:latin typeface="에스코어 드림 4" pitchFamily="34" charset="0"/>
                <a:cs typeface="에스코어 드림 4" pitchFamily="34" charset="0"/>
              </a:rPr>
              <a:t>첫번째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662" y="2522950"/>
            <a:ext cx="3144576" cy="3144576"/>
            <a:chOff x="5950662" y="2522950"/>
            <a:chExt cx="3144576" cy="3144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662" y="2522950"/>
              <a:ext cx="3144576" cy="3144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90476" y="2522950"/>
            <a:ext cx="3144576" cy="3144576"/>
            <a:chOff x="9190476" y="2522950"/>
            <a:chExt cx="3144576" cy="31445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0476" y="2522950"/>
              <a:ext cx="3144576" cy="31445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50662" y="5761045"/>
            <a:ext cx="3144576" cy="3144576"/>
            <a:chOff x="5950662" y="5761045"/>
            <a:chExt cx="3144576" cy="31445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0662" y="5761045"/>
              <a:ext cx="3144576" cy="31445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90476" y="5761045"/>
            <a:ext cx="3144576" cy="3144576"/>
            <a:chOff x="9190476" y="5761045"/>
            <a:chExt cx="3144576" cy="3144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0476" y="5761045"/>
              <a:ext cx="3144576" cy="3144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42220" y="914267"/>
            <a:ext cx="6497197" cy="9135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900" kern="0" spc="-200" dirty="0">
                <a:solidFill>
                  <a:srgbClr val="1A3053"/>
                </a:solidFill>
                <a:latin typeface="THE로동신문" pitchFamily="34" charset="0"/>
                <a:cs typeface="THE로동신문" pitchFamily="34" charset="0"/>
              </a:rPr>
              <a:t>OUR SERVICES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32674" y="2550850"/>
            <a:ext cx="3213260" cy="630861"/>
            <a:chOff x="1532674" y="2550850"/>
            <a:chExt cx="3213260" cy="6308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2674" y="2550850"/>
              <a:ext cx="3213260" cy="63086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38211" y="3321290"/>
            <a:ext cx="5210610" cy="26041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내용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305131" y="2707542"/>
            <a:ext cx="3821193" cy="47621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 err="1">
                <a:solidFill>
                  <a:srgbClr val="000000"/>
                </a:solidFill>
                <a:latin typeface="에스코어 드림 6" pitchFamily="34" charset="0"/>
                <a:cs typeface="에스코어 드림 6" pitchFamily="34" charset="0"/>
              </a:rPr>
              <a:t>타이틀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099984" y="3074460"/>
            <a:ext cx="1118196" cy="6878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spc="-100" dirty="0">
                <a:solidFill>
                  <a:schemeClr val="bg1"/>
                </a:solidFill>
                <a:latin typeface="에스코어 드림 2" pitchFamily="34" charset="0"/>
                <a:cs typeface="에스코어 드림 2" pitchFamily="34" charset="0"/>
              </a:rPr>
              <a:t>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86485" y="3592460"/>
            <a:ext cx="3646319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kern="0" spc="-100" dirty="0" err="1">
                <a:solidFill>
                  <a:schemeClr val="bg1"/>
                </a:solidFill>
                <a:latin typeface="에스코어 드림 6" pitchFamily="34" charset="0"/>
                <a:cs typeface="에스코어 드림 6" pitchFamily="34" charset="0"/>
              </a:rPr>
              <a:t>서비스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78066" y="4175910"/>
            <a:ext cx="3872194" cy="15137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chemeClr val="bg1"/>
                </a:solidFill>
                <a:latin typeface="에스코어 드림 4" pitchFamily="34" charset="0"/>
                <a:cs typeface="에스코어 드림 4" pitchFamily="34" charset="0"/>
              </a:rPr>
              <a:t>서비스내용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26030" y="3074460"/>
            <a:ext cx="1118196" cy="6878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spc="-100" dirty="0">
                <a:solidFill>
                  <a:schemeClr val="bg1"/>
                </a:solidFill>
                <a:latin typeface="에스코어 드림 2" pitchFamily="34" charset="0"/>
                <a:cs typeface="에스코어 드림 2" pitchFamily="34" charset="0"/>
              </a:rPr>
              <a:t>02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12531" y="3592460"/>
            <a:ext cx="3646319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kern="0" spc="-100" dirty="0" err="1">
                <a:solidFill>
                  <a:schemeClr val="bg1"/>
                </a:solidFill>
                <a:latin typeface="에스코어 드림 6" pitchFamily="34" charset="0"/>
                <a:cs typeface="에스코어 드림 6" pitchFamily="34" charset="0"/>
              </a:rPr>
              <a:t>서비스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04111" y="4175910"/>
            <a:ext cx="3872194" cy="15137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chemeClr val="bg1"/>
                </a:solidFill>
                <a:latin typeface="에스코어 드림 4" pitchFamily="34" charset="0"/>
                <a:cs typeface="에스코어 드림 4" pitchFamily="34" charset="0"/>
              </a:rPr>
              <a:t>서비스내용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26030" y="6278037"/>
            <a:ext cx="1118196" cy="6878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spc="-100" dirty="0">
                <a:solidFill>
                  <a:schemeClr val="bg1"/>
                </a:solidFill>
                <a:latin typeface="에스코어 드림 2" pitchFamily="34" charset="0"/>
                <a:cs typeface="에스코어 드림 2" pitchFamily="34" charset="0"/>
              </a:rPr>
              <a:t>04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012531" y="6796037"/>
            <a:ext cx="3646319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kern="0" spc="-100" dirty="0" err="1">
                <a:solidFill>
                  <a:schemeClr val="bg1"/>
                </a:solidFill>
                <a:latin typeface="에스코어 드림 6" pitchFamily="34" charset="0"/>
                <a:cs typeface="에스코어 드림 6" pitchFamily="34" charset="0"/>
              </a:rPr>
              <a:t>서비스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904111" y="7379487"/>
            <a:ext cx="3872194" cy="15137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chemeClr val="bg1"/>
                </a:solidFill>
                <a:latin typeface="에스코어 드림 4" pitchFamily="34" charset="0"/>
                <a:cs typeface="에스코어 드림 4" pitchFamily="34" charset="0"/>
              </a:rPr>
              <a:t>서비스내용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86216" y="6278037"/>
            <a:ext cx="1118196" cy="6878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spc="-100" dirty="0">
                <a:solidFill>
                  <a:schemeClr val="bg1"/>
                </a:solidFill>
                <a:latin typeface="에스코어 드림 2" pitchFamily="34" charset="0"/>
                <a:cs typeface="에스코어 드림 2" pitchFamily="34" charset="0"/>
              </a:rPr>
              <a:t>03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72717" y="6796037"/>
            <a:ext cx="3646319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kern="0" spc="-100" dirty="0" err="1">
                <a:solidFill>
                  <a:schemeClr val="bg1"/>
                </a:solidFill>
                <a:latin typeface="에스코어 드림 6" pitchFamily="34" charset="0"/>
                <a:cs typeface="에스코어 드림 6" pitchFamily="34" charset="0"/>
              </a:rPr>
              <a:t>서비스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64297" y="7379487"/>
            <a:ext cx="3872194" cy="15137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chemeClr val="bg1"/>
                </a:solidFill>
                <a:latin typeface="에스코어 드림 4" pitchFamily="34" charset="0"/>
                <a:cs typeface="에스코어 드림 4" pitchFamily="34" charset="0"/>
              </a:rPr>
              <a:t>서비스내용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3342197" y="2550850"/>
            <a:ext cx="3213260" cy="630861"/>
            <a:chOff x="13342197" y="2550850"/>
            <a:chExt cx="3213260" cy="6308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42197" y="2550850"/>
              <a:ext cx="3213260" cy="630861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2447735" y="3321290"/>
            <a:ext cx="5210610" cy="26041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내용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3114655" y="2707542"/>
            <a:ext cx="3821193" cy="47621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 err="1">
                <a:solidFill>
                  <a:srgbClr val="1A3053"/>
                </a:solidFill>
                <a:latin typeface="에스코어 드림 6" pitchFamily="34" charset="0"/>
                <a:cs typeface="에스코어 드림 6" pitchFamily="34" charset="0"/>
              </a:rPr>
              <a:t>타이틀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532674" y="6169898"/>
            <a:ext cx="3213260" cy="630861"/>
            <a:chOff x="1532674" y="6169898"/>
            <a:chExt cx="3213260" cy="6308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2674" y="6169898"/>
              <a:ext cx="3213260" cy="630861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38211" y="6940338"/>
            <a:ext cx="5210610" cy="26041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내용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305131" y="6326590"/>
            <a:ext cx="3821193" cy="47621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 err="1">
                <a:solidFill>
                  <a:srgbClr val="1A3053"/>
                </a:solidFill>
                <a:latin typeface="에스코어 드림 6" pitchFamily="34" charset="0"/>
                <a:cs typeface="에스코어 드림 6" pitchFamily="34" charset="0"/>
              </a:rPr>
              <a:t>타이틀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3342197" y="6169898"/>
            <a:ext cx="3213260" cy="630861"/>
            <a:chOff x="13342197" y="6169898"/>
            <a:chExt cx="3213260" cy="63086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42197" y="6169898"/>
              <a:ext cx="3213260" cy="63086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2447735" y="6940338"/>
            <a:ext cx="5210610" cy="26041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내용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3114655" y="6326590"/>
            <a:ext cx="3821193" cy="47621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 err="1">
                <a:solidFill>
                  <a:srgbClr val="000000"/>
                </a:solidFill>
                <a:latin typeface="에스코어 드림 6" pitchFamily="34" charset="0"/>
                <a:cs typeface="에스코어 드림 6" pitchFamily="34" charset="0"/>
              </a:rPr>
              <a:t>타이틀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116392" y="4706857"/>
            <a:ext cx="960669" cy="1921339"/>
            <a:chOff x="5116392" y="4706857"/>
            <a:chExt cx="960669" cy="192133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6392" y="4706857"/>
              <a:ext cx="960669" cy="19213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10141" y="1266538"/>
            <a:ext cx="960669" cy="1921339"/>
            <a:chOff x="8710141" y="1266538"/>
            <a:chExt cx="960669" cy="19213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8710141" y="1266538"/>
              <a:ext cx="960669" cy="19213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92582" y="4706857"/>
            <a:ext cx="960669" cy="1921339"/>
            <a:chOff x="12192582" y="4706857"/>
            <a:chExt cx="960669" cy="192133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92582" y="4706857"/>
              <a:ext cx="960669" cy="19213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10141" y="8257014"/>
            <a:ext cx="960669" cy="1921339"/>
            <a:chOff x="8710141" y="8257014"/>
            <a:chExt cx="960669" cy="192133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8710141" y="8257014"/>
              <a:ext cx="960669" cy="1921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2220" y="914267"/>
            <a:ext cx="10993438" cy="9135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900" kern="0" spc="-200" dirty="0">
                <a:solidFill>
                  <a:srgbClr val="1A3053"/>
                </a:solidFill>
                <a:latin typeface="THE로동신문" pitchFamily="34" charset="0"/>
                <a:cs typeface="THE로동신문" pitchFamily="34" charset="0"/>
              </a:rPr>
              <a:t>OUR SERVICES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742857" y="1904762"/>
            <a:ext cx="4761905" cy="3571429"/>
            <a:chOff x="6742857" y="1904762"/>
            <a:chExt cx="4761905" cy="3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904762"/>
              <a:ext cx="4761905" cy="3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1904762"/>
            <a:ext cx="6765915" cy="3571429"/>
            <a:chOff x="-19048" y="1904762"/>
            <a:chExt cx="6765915" cy="3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1904762"/>
              <a:ext cx="6765915" cy="35714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61267" y="2651903"/>
            <a:ext cx="4541909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kern="0" spc="-100" dirty="0">
                <a:solidFill>
                  <a:srgbClr val="FFFFFF"/>
                </a:solidFill>
                <a:latin typeface="에스코어 드림 6" pitchFamily="34" charset="0"/>
                <a:cs typeface="에스코어 드림 6" pitchFamily="34" charset="0"/>
              </a:rPr>
              <a:t>서비스</a:t>
            </a:r>
            <a:endParaRPr lang="en-US" b="1" dirty="0"/>
          </a:p>
        </p:txBody>
      </p:sp>
      <p:sp>
        <p:nvSpPr>
          <p:cNvPr id="16" name="Object 16"/>
          <p:cNvSpPr txBox="1"/>
          <p:nvPr/>
        </p:nvSpPr>
        <p:spPr>
          <a:xfrm>
            <a:off x="1161267" y="3195003"/>
            <a:ext cx="7671633" cy="23162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</a:rPr>
              <a:t>서비스내용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2926048" y="1524632"/>
            <a:ext cx="350054" cy="2394342"/>
            <a:chOff x="12926048" y="1524632"/>
            <a:chExt cx="350054" cy="23943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2926048" y="1524632"/>
              <a:ext cx="350054" cy="23943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76925" y="2449945"/>
            <a:ext cx="350054" cy="3096096"/>
            <a:chOff x="13276925" y="2449945"/>
            <a:chExt cx="350054" cy="30960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3276925" y="2449945"/>
              <a:ext cx="350054" cy="30960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92213" y="2472752"/>
            <a:ext cx="350054" cy="4326673"/>
            <a:chOff x="13892213" y="2472752"/>
            <a:chExt cx="350054" cy="43266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892213" y="2472752"/>
              <a:ext cx="350054" cy="432667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668773" y="6670062"/>
            <a:ext cx="15400027" cy="9143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내용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668773" y="6175509"/>
            <a:ext cx="4626915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rgbClr val="000000"/>
                </a:solidFill>
                <a:latin typeface="에스코어 드림 6" pitchFamily="34" charset="0"/>
                <a:cs typeface="에스코어 드림 6" pitchFamily="34" charset="0"/>
              </a:rPr>
              <a:t>타이틀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192569" y="6252584"/>
            <a:ext cx="288201" cy="288201"/>
            <a:chOff x="1192569" y="6252584"/>
            <a:chExt cx="288201" cy="2882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1192569" y="6252584"/>
              <a:ext cx="288201" cy="288201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668773" y="8384348"/>
            <a:ext cx="15400027" cy="9143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00" kern="0" spc="-1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내용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668773" y="7889794"/>
            <a:ext cx="4536690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rgbClr val="000000"/>
                </a:solidFill>
                <a:latin typeface="에스코어 드림 6" pitchFamily="34" charset="0"/>
              </a:rPr>
              <a:t>타이틀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192569" y="7966869"/>
            <a:ext cx="288201" cy="288201"/>
            <a:chOff x="1192569" y="7966869"/>
            <a:chExt cx="288201" cy="2882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1192569" y="7966869"/>
              <a:ext cx="288201" cy="2882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61153" y="1904762"/>
            <a:ext cx="6854637" cy="3571429"/>
            <a:chOff x="11461153" y="1904762"/>
            <a:chExt cx="6854637" cy="35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61153" y="1904762"/>
              <a:ext cx="6854637" cy="3571429"/>
            </a:xfrm>
            <a:prstGeom prst="rect">
              <a:avLst/>
            </a:prstGeom>
          </p:spPr>
        </p:pic>
      </p:grpSp>
      <p:sp>
        <p:nvSpPr>
          <p:cNvPr id="49" name="Object 15">
            <a:extLst>
              <a:ext uri="{FF2B5EF4-FFF2-40B4-BE49-F238E27FC236}">
                <a16:creationId xmlns:a16="http://schemas.microsoft.com/office/drawing/2014/main" id="{CB91FB65-9C36-4026-8386-CBED9D4A72DB}"/>
              </a:ext>
            </a:extLst>
          </p:cNvPr>
          <p:cNvSpPr txBox="1"/>
          <p:nvPr/>
        </p:nvSpPr>
        <p:spPr>
          <a:xfrm>
            <a:off x="12135658" y="2651903"/>
            <a:ext cx="4541909" cy="6349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kern="0" spc="-100" dirty="0">
                <a:solidFill>
                  <a:srgbClr val="FFFFFF"/>
                </a:solidFill>
                <a:latin typeface="에스코어 드림 6" pitchFamily="34" charset="0"/>
                <a:cs typeface="에스코어 드림 6" pitchFamily="34" charset="0"/>
              </a:rPr>
              <a:t>서비스</a:t>
            </a:r>
            <a:endParaRPr lang="en-US" b="1" dirty="0"/>
          </a:p>
        </p:txBody>
      </p:sp>
      <p:sp>
        <p:nvSpPr>
          <p:cNvPr id="52" name="Object 16">
            <a:extLst>
              <a:ext uri="{FF2B5EF4-FFF2-40B4-BE49-F238E27FC236}">
                <a16:creationId xmlns:a16="http://schemas.microsoft.com/office/drawing/2014/main" id="{7EDD0E75-381D-4600-B3B3-E12BF4A135F1}"/>
              </a:ext>
            </a:extLst>
          </p:cNvPr>
          <p:cNvSpPr txBox="1"/>
          <p:nvPr/>
        </p:nvSpPr>
        <p:spPr>
          <a:xfrm>
            <a:off x="12135658" y="3195003"/>
            <a:ext cx="7671633" cy="23162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</a:rPr>
              <a:t>서비스내용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173</Words>
  <Application>Microsoft Office PowerPoint</Application>
  <PresentationFormat>사용자 지정</PresentationFormat>
  <Paragraphs>130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Gill Sans</vt:lpstr>
      <vt:lpstr>Gill Sans Light</vt:lpstr>
      <vt:lpstr>Gill Sans SemiBold</vt:lpstr>
      <vt:lpstr>THE로동신문</vt:lpstr>
      <vt:lpstr>에스코어 드림 1</vt:lpstr>
      <vt:lpstr>에스코어 드림 2</vt:lpstr>
      <vt:lpstr>에스코어 드림 3</vt:lpstr>
      <vt:lpstr>에스코어 드림 4</vt:lpstr>
      <vt:lpstr>에스코어 드림 6</vt:lpstr>
      <vt:lpstr>Arial</vt:lpstr>
      <vt:lpstr>Cambria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Soyeon</cp:lastModifiedBy>
  <cp:revision>56</cp:revision>
  <cp:lastPrinted>2020-08-03T04:12:32Z</cp:lastPrinted>
  <dcterms:created xsi:type="dcterms:W3CDTF">2020-08-03T13:11:14Z</dcterms:created>
  <dcterms:modified xsi:type="dcterms:W3CDTF">2020-08-03T14:55:24Z</dcterms:modified>
</cp:coreProperties>
</file>